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0" autoAdjust="0"/>
    <p:restoredTop sz="94660"/>
  </p:normalViewPr>
  <p:slideViewPr>
    <p:cSldViewPr snapToGrid="0">
      <p:cViewPr varScale="1">
        <p:scale>
          <a:sx n="135" d="100"/>
          <a:sy n="135" d="100"/>
        </p:scale>
        <p:origin x="3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C7928-D5C1-8E7B-40D4-A96AB818D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200CF5-67FE-DB79-F0CC-B7762453A6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58795-DDA1-5F2B-FF48-A7005E05A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2C38A-175F-2F5A-C908-CF6663FB9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8E4C9-339D-C42A-478F-C2CD15AC4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965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0CDFE-6B90-E375-B9FF-6D3E2367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67E03B-1AEE-9712-4384-0EE976987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63323-1506-8F83-9CD7-BC0F861D3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E99E-050B-8AA1-5891-7DFF39872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C24A5-EBB0-9E06-1DFD-D798F1A3D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871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EC8A37-FF00-0D1D-823F-631DA577C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A3B576-377A-28F0-2A85-9B7C0A1F3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4A9EF-6C0E-91D5-B64E-313AA02C6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4A2C7-7637-1764-E0A5-3582CFDA1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E0359-329B-DE1D-22D7-658F819AF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79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EE5D0-0411-1E3A-219E-CB85A991E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0CDA8-4091-B60B-94B2-A97AFAF43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EDB91-AE14-67EC-CE82-1881C192C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DE0DE-63B7-BEC0-3D66-02D8A7246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41829-F5FD-1961-8FE9-21E6FD304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08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6274E-B11A-702B-A22B-374BED9C2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DC88C-FC57-FFF9-6BCB-5E8F79C26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4BD95-788B-7057-42E2-89F26B023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56100-A614-7F50-B2E3-77EF2D4D3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994E0-4B52-4B8E-ED4D-67BA18E1B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83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7C4E8-D3A4-F638-D066-B2DC15C71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8CC72-ACE0-15FA-BF7E-9328A4EEB1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0826EC-340A-D8E2-7893-D2988969FF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7DB590-8232-8E15-B351-5C505959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0096CE-3A14-EFE6-8B34-B30D77763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EDE81B-7DD2-9781-F837-4ABA6ADB9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799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A5FDA-E152-802D-94CA-9F4C454CC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25461-7CD9-9800-DE6E-DA560C3D8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470D58-8E23-7562-74B3-92F1BEE83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6B0C92-EB6D-320A-4403-BDDE5EEA59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D3CAE9-FE15-71DC-E24D-B3061FFE69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CBC6B8-F30B-B15F-6E59-8E3E41176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489573-5BF4-EE63-1B95-B7EAC8F35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8307D5-24B7-DADB-FB3C-E6B1EA45A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24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AD37E-BE2B-6C0E-7D45-DD77F0023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A95B5B-FCA8-2AE2-A9FC-DCFDBA45C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BD3B5C-67B6-B826-34F1-DD186DA84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507320-A1D6-8634-3CE5-716E2960C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231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CF09D8-CD25-CDD9-81E0-30F4043CF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84FB70-12BD-1300-B826-0D87C3E74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126EA-A2DF-CB5B-E93E-2E023850A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133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BF0BF-7AFF-3E28-BBBF-C09176A5D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81BF8-66DC-1E47-2CA2-1E9CB17E2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222995-8E9D-B101-1EDD-460321073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E7D73C-A30B-BA89-DEB5-771C4FB1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2ABC9F-8EDD-326D-C214-BDAD9515C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CBAD3-E727-DBDB-81A1-16694AA0B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37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534DE-0D2A-80AB-3118-8D3F500E5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D54B7D-C1BF-3231-D37F-799699452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B1DD17-689B-E718-CA64-7215EB17E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672B9-D2BD-4A79-5C1B-F9BB233AF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8D08DA-CF76-BC0E-CDB9-67D281BA6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EEBC16-3F4B-E041-75BA-40DFF40AC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12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B662F0-5792-8EBA-7AC1-D0FE04AA9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56D5F9-1335-EC1A-EFF1-58E0FF01A4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7CD1F-1BDC-FE02-A90A-5EE5B15415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998CA-D802-49BF-A939-BE0F339CA75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BC8FD-7740-E36F-DEE4-4C7563D900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05CBC-6FCC-6F71-C0AF-243ED025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1EFCE-45B1-4C4A-AD57-CA9CC5AA5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025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14380-AB6C-A72B-1FDF-B76CE41845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7200" dirty="0"/>
              <a:t>Weather and Particle Monitoring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68E2B8-CA25-E46A-9AA8-E81145EF0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en-US" sz="1500"/>
              <a:t>By,</a:t>
            </a:r>
          </a:p>
          <a:p>
            <a:r>
              <a:rPr lang="en-US" sz="1500"/>
              <a:t>Group 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9021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4AB34A-AAFB-D976-E72E-F830FFA00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Architecture Diagram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90235E0-78FE-E095-B083-6BA8816B2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4882" y="1675227"/>
            <a:ext cx="89222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183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129F2-33E1-CC1B-0D99-939C2A4F314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65241" y="365125"/>
            <a:ext cx="10515600" cy="1325563"/>
          </a:xfrm>
        </p:spPr>
        <p:txBody>
          <a:bodyPr/>
          <a:lstStyle/>
          <a:p>
            <a:r>
              <a:rPr lang="en-US" dirty="0"/>
              <a:t>Mosquito and AWS Server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5370FC-7BAC-5D84-FCFB-C143BF453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778" y="1690688"/>
            <a:ext cx="5111263" cy="24807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D14E3A-BC94-D4D5-553D-DDFAE5FA8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578" y="1690688"/>
            <a:ext cx="6128657" cy="420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274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8D4CDF-FC9C-EA7E-9652-935D70B43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</a:rPr>
              <a:t>Temperature sensor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4FBDBA-5427-F594-B807-409803ED4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043" y="1675227"/>
            <a:ext cx="781191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695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37DB1B-6BC4-155A-72F0-3CB39D749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</a:rPr>
              <a:t>Particle Sensor values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405BD4-238C-DF60-BEAB-DF1D2A07F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043" y="1675227"/>
            <a:ext cx="781191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957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5F2A9B-292B-3992-85E2-DB81323CD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Screen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evice with wires and a small screen&#10;&#10;Description automatically generated">
            <a:extLst>
              <a:ext uri="{FF2B5EF4-FFF2-40B4-BE49-F238E27FC236}">
                <a16:creationId xmlns:a16="http://schemas.microsoft.com/office/drawing/2014/main" id="{C8269A53-3F79-1E5E-AEB1-EB6A13FF8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57597" y="1349952"/>
            <a:ext cx="5465791" cy="409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867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 shot of a group&#10;&#10;Description automatically generated">
            <a:extLst>
              <a:ext uri="{FF2B5EF4-FFF2-40B4-BE49-F238E27FC236}">
                <a16:creationId xmlns:a16="http://schemas.microsoft.com/office/drawing/2014/main" id="{AD985F20-4405-45FA-4408-C072E71EF2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558" y="457200"/>
            <a:ext cx="9214883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154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21</Words>
  <Application>Microsoft Macintosh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Weather and Particle Monitoring System</vt:lpstr>
      <vt:lpstr>Architecture Diagram</vt:lpstr>
      <vt:lpstr>Mosquito and AWS Server </vt:lpstr>
      <vt:lpstr>Temperature sensor</vt:lpstr>
      <vt:lpstr>Particle Sensor values</vt:lpstr>
      <vt:lpstr>Screen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Weather Report System</dc:title>
  <dc:creator>mallesh darisi</dc:creator>
  <cp:lastModifiedBy>Dheeraj Velury</cp:lastModifiedBy>
  <cp:revision>18</cp:revision>
  <dcterms:created xsi:type="dcterms:W3CDTF">2023-09-28T23:06:45Z</dcterms:created>
  <dcterms:modified xsi:type="dcterms:W3CDTF">2023-12-03T21:38:36Z</dcterms:modified>
</cp:coreProperties>
</file>

<file path=docProps/thumbnail.jpeg>
</file>